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009" r:id="rId3"/>
    <p:sldId id="1010" r:id="rId4"/>
    <p:sldId id="1017" r:id="rId5"/>
    <p:sldId id="1018" r:id="rId6"/>
    <p:sldId id="1011" r:id="rId7"/>
    <p:sldId id="1012" r:id="rId8"/>
    <p:sldId id="1020" r:id="rId9"/>
    <p:sldId id="1021" r:id="rId10"/>
    <p:sldId id="1023" r:id="rId11"/>
    <p:sldId id="1022" r:id="rId12"/>
    <p:sldId id="1013" r:id="rId13"/>
    <p:sldId id="1015" r:id="rId14"/>
    <p:sldId id="1014" r:id="rId15"/>
    <p:sldId id="1016" r:id="rId16"/>
    <p:sldId id="1024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1  I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love sports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Speed up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五、给下列句子排序。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wants to help other people with cancer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many people do the Terry Fox Run every year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Terry Fox is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Canada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loses one leg because of cancer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students in Qingdao did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Terry Fox Run in 2024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he runs across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Canada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gets money for the sick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82638" y="149366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92679" y="213144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4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11598" y="276442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11598" y="343572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5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11598" y="405244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57654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9381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首先，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“Terry Fox is from Canada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 loses one leg because of cancer.” 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介绍了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Terry Fox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的基本情况，应排在首位；接着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wants to help other people with cancer.”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表明他想帮助其他癌症患者，这是他后续行动的原因，排在第二位；然后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he runs across Canada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 gets money for the sick.”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介绍他为了帮助患者采取的行动，即横穿加拿大跑步筹款，排在第三位；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“Now many people do the Terry Fox Run every year.”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总结现在很多人每年都参加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Terry Fox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跑步活动，排在第四位。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students in Qingdao did the Terry Fox Run in 2024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进一步举例，在青岛的一些学生在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年参与了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Terry Fox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跑步活动，是对其活动影响力的延伸，排在第五位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153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六、同学们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你们看过电影《阿甘正传》吗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让我们一起认识一下电影中的主角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Forrest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Gump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Forrest Gump is a kind man from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IQ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智商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only 75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walks slowly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慢地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he has a big heart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friend tells him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run very fast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becomes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football star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橄榄球明星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joins the army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do many interesting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also play ping-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kind and he never gives up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（一）根据短文内容，判断句子正（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）误（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Forrest Gump is from the UK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Forrest Gump has a big heart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82638" y="149366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53238" y="3429000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 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07157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“Forrest Gump is a kind man from the US.”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可知，他来自美国，故填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4959" y="393490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细节理解题。由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he has a big heart.”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959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46988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endParaRPr lang="en-US" altLang="zh-CN" sz="1600" dirty="0" smtClean="0">
              <a:latin typeface="+mn-ea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有关器官的俚语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指心地善良。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mouth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指口无遮拦。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指自负、傲慢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35" y="755467"/>
            <a:ext cx="1425147" cy="42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Forrest Gump can’t run fast in the 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Forrest Gump can play ping-pong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82638" y="85446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53238" y="2789806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 </a:t>
            </a:r>
            <a:endParaRPr lang="zh-CN" altLang="en-US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140574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细节理解题。由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he can run very fast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可知，最后，他能跑得很快，故填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33322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细节理解题。由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can also play ping-pong.”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可知，他会打乒乓球，故填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62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of Forrest Gump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he is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824" y="2147241"/>
            <a:ext cx="4201504" cy="455336"/>
          </a:xfrm>
          <a:prstGeom prst="rect">
            <a:avLst/>
          </a:prstGeom>
        </p:spPr>
      </p:pic>
      <p:sp>
        <p:nvSpPr>
          <p:cNvPr id="4" name="内容占位符 5"/>
          <p:cNvSpPr txBox="1">
            <a:spLocks/>
          </p:cNvSpPr>
          <p:nvPr/>
        </p:nvSpPr>
        <p:spPr bwMode="auto">
          <a:xfrm>
            <a:off x="2233062" y="2539202"/>
            <a:ext cx="6094392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kind and brave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155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80038" algn="l"/>
                <a:tab pos="5557838" algn="l"/>
                <a:tab pos="93297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80038" algn="l"/>
                <a:tab pos="5557838" algn="l"/>
                <a:tab pos="93297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80038" algn="l"/>
                <a:tab pos="5557838" algn="l"/>
                <a:tab pos="93297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80038" algn="l"/>
                <a:tab pos="5557838" algn="l"/>
                <a:tab pos="93297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80038" algn="l"/>
                <a:tab pos="5557838" algn="l"/>
                <a:tab pos="93297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80038" algn="l"/>
                <a:tab pos="5557838" algn="l"/>
                <a:tab pos="93297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510652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money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01991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hard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144057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19508" y="2087482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10630" y="33569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19508" y="466060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80038" algn="l"/>
                <a:tab pos="5557838" algn="l"/>
                <a:tab pos="93297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80038" algn="l"/>
                <a:tab pos="5557838" algn="l"/>
                <a:tab pos="93297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80038" algn="l"/>
                <a:tab pos="5557838" algn="l"/>
                <a:tab pos="93297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8610" y="137726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8610" y="2654668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8386" y="8189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49224" y="21328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二、从方框中选择合适的单词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z="1200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home in the flood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洪水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2566814" y="1484784"/>
            <a:ext cx="7263664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lose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year </a:t>
            </a:r>
          </a:p>
        </p:txBody>
      </p:sp>
      <p:sp>
        <p:nvSpPr>
          <p:cNvPr id="4" name="矩形 3"/>
          <p:cNvSpPr/>
          <p:nvPr/>
        </p:nvSpPr>
        <p:spPr bwMode="auto">
          <a:xfrm>
            <a:off x="2566814" y="1575376"/>
            <a:ext cx="7272808" cy="64807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98991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flood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在洪水中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，由此可知他们在洪水中失去了家园，故填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90750" y="2401258"/>
            <a:ext cx="761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lose</a:t>
            </a:r>
            <a:endParaRPr lang="zh-CN" altLang="en-US" dirty="0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493413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2017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年以来，日照每年都举办马拉松比赛，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每年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译为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every year,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0854" y="4247722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AEEF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b="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Rizhao holds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举办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 marathon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马拉松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every </a:t>
            </a:r>
            <a:r>
              <a:rPr lang="zh-CN" altLang="zh-CN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from 2017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543478" y="4291688"/>
            <a:ext cx="8611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year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7911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03472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cupcake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 do that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name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2566814" y="980728"/>
            <a:ext cx="7263664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lose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year </a:t>
            </a:r>
          </a:p>
        </p:txBody>
      </p:sp>
      <p:sp>
        <p:nvSpPr>
          <p:cNvPr id="4" name="矩形 3"/>
          <p:cNvSpPr/>
          <p:nvPr/>
        </p:nvSpPr>
        <p:spPr bwMode="auto">
          <a:xfrm>
            <a:off x="2566814" y="1071320"/>
            <a:ext cx="7272808" cy="64807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254714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由后一句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can’t do that.”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可知，做杯子蛋糕很难，故填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360854" y="38522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 her name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记住她的名字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34479" y="2023928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hard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096304" y="3167758"/>
            <a:ext cx="17715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remember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43711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go to school today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very ill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内容占位符 6"/>
          <p:cNvSpPr txBox="1">
            <a:spLocks/>
          </p:cNvSpPr>
          <p:nvPr/>
        </p:nvSpPr>
        <p:spPr bwMode="auto">
          <a:xfrm>
            <a:off x="360854" y="508518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由前后句意可知，后半句说明了不能上学的原因，故填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55046" y="4409650"/>
            <a:ext cx="138050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because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319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2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三、判断下列句子与图片是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pic>
        <p:nvPicPr>
          <p:cNvPr id="4" name="qtf18.jpg" descr="id:21474908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90901" y="2132856"/>
            <a:ext cx="975883" cy="1388141"/>
          </a:xfrm>
          <a:prstGeom prst="rect">
            <a:avLst/>
          </a:prstGeom>
        </p:spPr>
      </p:pic>
      <p:pic>
        <p:nvPicPr>
          <p:cNvPr id="5" name="qtf19.jpg" descr="id:214749083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06974" y="2132856"/>
            <a:ext cx="2664296" cy="138814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06574" y="2988632"/>
            <a:ext cx="6092825" cy="6568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00AEEF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      </a:t>
            </a:r>
            <a:r>
              <a:rPr lang="en-US" altLang="zh-CN" dirty="0" smtClean="0">
                <a:solidFill>
                  <a:srgbClr val="00AEEF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773939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eats too much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 very ill now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 is hard for him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82638" y="3898420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 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82638" y="5169899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4460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由图片可知，男孩生病了，故填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1200" y="573325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由图片可知，男孩会游泳，故填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9732" y="1764042"/>
            <a:ext cx="11485848" cy="6568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qtf20.jpg" descr="id:2147490838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9508" y="760182"/>
            <a:ext cx="1224136" cy="1562020"/>
          </a:xfrm>
          <a:prstGeom prst="rect">
            <a:avLst/>
          </a:prstGeom>
        </p:spPr>
      </p:pic>
      <p:pic>
        <p:nvPicPr>
          <p:cNvPr id="5" name="qtf21.jpg" descr="id:21474908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27820" y="908719"/>
            <a:ext cx="2796892" cy="1413483"/>
          </a:xfrm>
          <a:prstGeom prst="rect">
            <a:avLst/>
          </a:prstGeom>
        </p:spPr>
      </p:pic>
      <p:pic>
        <p:nvPicPr>
          <p:cNvPr id="6" name="qtf22.jpg" descr="id:214749085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980146" y="908719"/>
            <a:ext cx="1868354" cy="1413483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553285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can’t run because he loses one leg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Terry Fox wants to run across Canada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kind man helps Mrs Zhang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638" y="265258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973416" y="39508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19508" y="524903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321308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由图片可知，男孩失去了一条腿，但可以跑步，故填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60854" y="450034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图片为加拿大国旗，故填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56025" y="57964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由图片可知，一个友善的男士帮助了这位女士，故填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四、根据图片或句意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—I’m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run fast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football club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足球俱乐部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3584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 like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chemeClr val="accent3">
                    <a:lumMod val="75000"/>
                  </a:schemeClr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—That’s great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5" name="qtf23.jpg" descr="id:21474908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74926" y="3410416"/>
            <a:ext cx="742210" cy="109870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946031" y="1403898"/>
            <a:ext cx="10005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years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63691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数词后接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是表示年龄的固定搭配。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450208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图片中的人物在跑步，表示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后，用动名词形式。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18742" y="3568726"/>
            <a:ext cx="14237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running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26783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 can run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run together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5" name="qtf24.jpg" descr="id:21474908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9022" y="1052736"/>
            <a:ext cx="1230630" cy="71628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14411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 can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football well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learn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7" name="qtf25.jpg" descr="id:214749087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14886" y="2708920"/>
            <a:ext cx="1656184" cy="114964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214886" y="988980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swim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062758" y="2948672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play</a:t>
            </a:r>
            <a:endParaRPr lang="zh-CN" altLang="en-US" dirty="0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183605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图片是游泳圈，表示游泳用动词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5962" y="3854015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图片中的人物在踢足球，动词用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play,can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3"/>
          <p:cNvSpPr txBox="1">
            <a:spLocks/>
          </p:cNvSpPr>
          <p:nvPr/>
        </p:nvSpPr>
        <p:spPr bwMode="auto">
          <a:xfrm>
            <a:off x="360854" y="477856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—Can they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the old man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—Yes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qtf26.jpg" descr="id:2147490880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62958" y="4581128"/>
            <a:ext cx="1568688" cy="134868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621066" y="4687925"/>
            <a:ext cx="84350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help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内容占位符 4"/>
          <p:cNvSpPr txBox="1">
            <a:spLocks/>
          </p:cNvSpPr>
          <p:nvPr/>
        </p:nvSpPr>
        <p:spPr bwMode="auto">
          <a:xfrm>
            <a:off x="360854" y="585780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图片是两个孩子帮助老人过马路的场景，表示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527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9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1238</Words>
  <Application>Microsoft Office PowerPoint</Application>
  <PresentationFormat>自定义</PresentationFormat>
  <Paragraphs>119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358</cp:revision>
  <dcterms:created xsi:type="dcterms:W3CDTF">2020-11-06T05:24:00Z</dcterms:created>
  <dcterms:modified xsi:type="dcterms:W3CDTF">2025-06-30T07:50:53Z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